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17fb2a279bb_2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17fb2a279bb_2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1a44036f50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1a44036f50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17fb2a279b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17fb2a279b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17fb2a279bb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17fb2a279bb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17fb2a279bb_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17fb2a279bb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7fb2a279bb_2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17fb2a279bb_2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7fb2a279bb_2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17fb2a279bb_2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Relationship Id="rId4" Type="http://schemas.openxmlformats.org/officeDocument/2006/relationships/image" Target="../media/image1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Relationship Id="rId4" Type="http://schemas.openxmlformats.org/officeDocument/2006/relationships/image" Target="../media/image2.png"/><Relationship Id="rId5" Type="http://schemas.openxmlformats.org/officeDocument/2006/relationships/image" Target="../media/image1.png"/><Relationship Id="rId6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669125" y="-56425"/>
            <a:ext cx="10377251" cy="5514325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chemeClr val="lt1"/>
                </a:solidFill>
              </a:rPr>
              <a:t>Escape Town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6" name="Google Shape;56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chemeClr val="lt1"/>
                </a:solidFill>
              </a:rPr>
              <a:t>by </a:t>
            </a:r>
            <a:r>
              <a:rPr lang="pl">
                <a:solidFill>
                  <a:schemeClr val="lt1"/>
                </a:solidFill>
              </a:rPr>
              <a:t>Squadron Games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2938" y="0"/>
            <a:ext cx="775812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4"/>
          <p:cNvSpPr txBox="1"/>
          <p:nvPr>
            <p:ph type="title"/>
          </p:nvPr>
        </p:nvSpPr>
        <p:spPr>
          <a:xfrm>
            <a:off x="2151913" y="160875"/>
            <a:ext cx="4840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l">
                <a:solidFill>
                  <a:schemeClr val="lt1"/>
                </a:solidFill>
              </a:rPr>
              <a:t>UCIEKASZ CZY </a:t>
            </a:r>
            <a:br>
              <a:rPr b="1" lang="pl">
                <a:solidFill>
                  <a:schemeClr val="lt1"/>
                </a:solidFill>
              </a:rPr>
            </a:br>
            <a:r>
              <a:rPr b="1" lang="pl">
                <a:solidFill>
                  <a:schemeClr val="lt1"/>
                </a:solidFill>
              </a:rPr>
              <a:t>DYKTUJESZ WARUNKI?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64" name="Google Shape;64;p14"/>
          <p:cNvSpPr txBox="1"/>
          <p:nvPr>
            <p:ph idx="1" type="body"/>
          </p:nvPr>
        </p:nvSpPr>
        <p:spPr>
          <a:xfrm>
            <a:off x="1563761" y="1312200"/>
            <a:ext cx="6016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pl">
                <a:solidFill>
                  <a:schemeClr val="lt1"/>
                </a:solidFill>
              </a:rPr>
              <a:t>UCIEKASZ?</a:t>
            </a:r>
            <a:endParaRPr b="1">
              <a:solidFill>
                <a:schemeClr val="lt1"/>
              </a:solidFill>
            </a:endParaRPr>
          </a:p>
          <a:p>
            <a:pPr indent="0" lvl="0" marL="45720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lang="pl">
                <a:solidFill>
                  <a:schemeClr val="lt1"/>
                </a:solidFill>
              </a:rPr>
              <a:t>DOSTAŃ SIĘ DO HELIKOPTERA POZA MIASTEM! DYKTATOR WIĘZI W MIEŚCIE MIESZKAŃCÓW! </a:t>
            </a:r>
            <a:endParaRPr>
              <a:solidFill>
                <a:schemeClr val="lt1"/>
              </a:solidFill>
            </a:endParaRPr>
          </a:p>
          <a:p>
            <a:pPr indent="0" lvl="0" marL="45720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b="1" lang="pl">
                <a:solidFill>
                  <a:schemeClr val="lt1"/>
                </a:solidFill>
              </a:rPr>
              <a:t>DYKTUJESZ WARUNKI?</a:t>
            </a:r>
            <a:endParaRPr b="1">
              <a:solidFill>
                <a:schemeClr val="lt1"/>
              </a:solidFill>
            </a:endParaRPr>
          </a:p>
          <a:p>
            <a:pPr indent="0" lvl="0" marL="457200" rtl="0" algn="just">
              <a:spcBef>
                <a:spcPts val="1200"/>
              </a:spcBef>
              <a:spcAft>
                <a:spcPts val="1200"/>
              </a:spcAft>
              <a:buNone/>
            </a:pPr>
            <a:r>
              <a:rPr lang="pl">
                <a:solidFill>
                  <a:schemeClr val="lt1"/>
                </a:solidFill>
              </a:rPr>
              <a:t>NIE POZWÓL WYDOSTAĆ SIĘ Z MIASTA GRUPIE UCIEKINIERÓW! KŁAM, OSZUKUJ, ZASTAWIAJ PUŁAPKI - ONI NIE MOGĄ SIĘ WYDOSTAĆ!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5"/>
          <p:cNvSpPr txBox="1"/>
          <p:nvPr>
            <p:ph type="title"/>
          </p:nvPr>
        </p:nvSpPr>
        <p:spPr>
          <a:xfrm>
            <a:off x="6036700" y="134200"/>
            <a:ext cx="3973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chemeClr val="lt1"/>
                </a:solidFill>
              </a:rPr>
              <a:t>Mechaniki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71" name="Google Shape;71;p15"/>
          <p:cNvSpPr txBox="1"/>
          <p:nvPr>
            <p:ph idx="1" type="body"/>
          </p:nvPr>
        </p:nvSpPr>
        <p:spPr>
          <a:xfrm>
            <a:off x="4500525" y="1019275"/>
            <a:ext cx="4395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chemeClr val="lt1"/>
                </a:solidFill>
              </a:rPr>
              <a:t>Super ataki dyktatora: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-"/>
            </a:pPr>
            <a:r>
              <a:rPr lang="pl">
                <a:solidFill>
                  <a:schemeClr val="lt1"/>
                </a:solidFill>
              </a:rPr>
              <a:t>przyspieszenie strefy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-"/>
            </a:pPr>
            <a:r>
              <a:rPr lang="pl">
                <a:solidFill>
                  <a:schemeClr val="lt1"/>
                </a:solidFill>
              </a:rPr>
              <a:t>rakiety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-"/>
            </a:pPr>
            <a:r>
              <a:rPr lang="pl">
                <a:solidFill>
                  <a:schemeClr val="lt1"/>
                </a:solidFill>
              </a:rPr>
              <a:t>strzelanie ze ścian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l">
                <a:solidFill>
                  <a:schemeClr val="lt1"/>
                </a:solidFill>
              </a:rPr>
              <a:t>Mechanika uciekających: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-"/>
            </a:pPr>
            <a:r>
              <a:rPr lang="pl">
                <a:solidFill>
                  <a:schemeClr val="lt1"/>
                </a:solidFill>
              </a:rPr>
              <a:t>zbieranie części helikoptera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72" name="Google Shape;72;p15"/>
          <p:cNvSpPr txBox="1"/>
          <p:nvPr/>
        </p:nvSpPr>
        <p:spPr>
          <a:xfrm>
            <a:off x="0" y="0"/>
            <a:ext cx="2967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chemeClr val="lt1"/>
                </a:solidFill>
              </a:rPr>
              <a:t>*uderzająca rakieta w podłoże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6"/>
          <p:cNvSpPr txBox="1"/>
          <p:nvPr>
            <p:ph type="title"/>
          </p:nvPr>
        </p:nvSpPr>
        <p:spPr>
          <a:xfrm>
            <a:off x="5548925" y="717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l">
                <a:solidFill>
                  <a:schemeClr val="lt1"/>
                </a:solidFill>
              </a:rPr>
              <a:t>Użyte programy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79" name="Google Shape;79;p16"/>
          <p:cNvSpPr txBox="1"/>
          <p:nvPr>
            <p:ph idx="1" type="body"/>
          </p:nvPr>
        </p:nvSpPr>
        <p:spPr>
          <a:xfrm>
            <a:off x="4764450" y="914550"/>
            <a:ext cx="3694500" cy="126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pl" sz="2160">
                <a:solidFill>
                  <a:schemeClr val="lt1"/>
                </a:solidFill>
              </a:rPr>
              <a:t>Unreal Engine</a:t>
            </a:r>
            <a:br>
              <a:rPr lang="pl" sz="2160">
                <a:solidFill>
                  <a:schemeClr val="lt1"/>
                </a:solidFill>
              </a:rPr>
            </a:br>
            <a:r>
              <a:rPr lang="pl" sz="2160">
                <a:solidFill>
                  <a:schemeClr val="lt1"/>
                </a:solidFill>
              </a:rPr>
              <a:t>Blender</a:t>
            </a:r>
            <a:br>
              <a:rPr lang="pl" sz="2160">
                <a:solidFill>
                  <a:schemeClr val="lt1"/>
                </a:solidFill>
              </a:rPr>
            </a:br>
            <a:r>
              <a:rPr lang="pl" sz="2160">
                <a:solidFill>
                  <a:schemeClr val="lt1"/>
                </a:solidFill>
              </a:rPr>
              <a:t>Gimp</a:t>
            </a:r>
            <a:br>
              <a:rPr lang="pl" sz="2160">
                <a:solidFill>
                  <a:schemeClr val="lt1"/>
                </a:solidFill>
              </a:rPr>
            </a:br>
            <a:endParaRPr sz="216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770"/>
              <a:buNone/>
            </a:pPr>
            <a:r>
              <a:t/>
            </a:r>
            <a:endParaRPr sz="1260">
              <a:solidFill>
                <a:schemeClr val="lt1"/>
              </a:solidFill>
            </a:endParaRPr>
          </a:p>
        </p:txBody>
      </p:sp>
      <p:pic>
        <p:nvPicPr>
          <p:cNvPr id="80" name="Google Shape;8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89200" y="1489375"/>
            <a:ext cx="1488573" cy="1217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99025" y="2869650"/>
            <a:ext cx="2209500" cy="220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18725" y="2286950"/>
            <a:ext cx="1687076" cy="1358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7"/>
          <p:cNvSpPr txBox="1"/>
          <p:nvPr>
            <p:ph type="title"/>
          </p:nvPr>
        </p:nvSpPr>
        <p:spPr>
          <a:xfrm>
            <a:off x="4663675" y="1225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pl" sz="2520">
                <a:solidFill>
                  <a:schemeClr val="lt1"/>
                </a:solidFill>
              </a:rPr>
              <a:t>Użyty język programowania</a:t>
            </a:r>
            <a:endParaRPr b="1" sz="2520">
              <a:solidFill>
                <a:schemeClr val="lt1"/>
              </a:solidFill>
            </a:endParaRPr>
          </a:p>
        </p:txBody>
      </p:sp>
      <p:sp>
        <p:nvSpPr>
          <p:cNvPr id="89" name="Google Shape;89;p17"/>
          <p:cNvSpPr txBox="1"/>
          <p:nvPr>
            <p:ph idx="1" type="body"/>
          </p:nvPr>
        </p:nvSpPr>
        <p:spPr>
          <a:xfrm>
            <a:off x="4708050" y="1012550"/>
            <a:ext cx="1641900" cy="12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3100">
                <a:solidFill>
                  <a:schemeClr val="lt1"/>
                </a:solidFill>
              </a:rPr>
              <a:t>C++</a:t>
            </a:r>
            <a:endParaRPr sz="3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br>
              <a:rPr lang="pl">
                <a:solidFill>
                  <a:schemeClr val="lt1"/>
                </a:solidFill>
              </a:rPr>
            </a:br>
            <a:br>
              <a:rPr lang="pl">
                <a:solidFill>
                  <a:schemeClr val="lt1"/>
                </a:solidFill>
              </a:rPr>
            </a:br>
            <a:endParaRPr>
              <a:solidFill>
                <a:schemeClr val="lt1"/>
              </a:solidFill>
            </a:endParaRPr>
          </a:p>
        </p:txBody>
      </p:sp>
      <p:pic>
        <p:nvPicPr>
          <p:cNvPr id="90" name="Google Shape;90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69425" y="2307950"/>
            <a:ext cx="1868250" cy="210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26851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8"/>
          <p:cNvSpPr txBox="1"/>
          <p:nvPr>
            <p:ph type="title"/>
          </p:nvPr>
        </p:nvSpPr>
        <p:spPr>
          <a:xfrm>
            <a:off x="5804525" y="839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l">
                <a:solidFill>
                  <a:schemeClr val="lt1"/>
                </a:solidFill>
              </a:rPr>
              <a:t>Moduł online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97" name="Google Shape;97;p18"/>
          <p:cNvSpPr txBox="1"/>
          <p:nvPr>
            <p:ph idx="1" type="body"/>
          </p:nvPr>
        </p:nvSpPr>
        <p:spPr>
          <a:xfrm>
            <a:off x="4572000" y="930175"/>
            <a:ext cx="3753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chemeClr val="lt1"/>
                </a:solidFill>
              </a:rPr>
              <a:t>Korzystamy z Epic Games Services.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pl">
                <a:solidFill>
                  <a:schemeClr val="lt1"/>
                </a:solidFill>
              </a:rPr>
              <a:t>Jest również możliwość rozmowy przez voice chat.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98" name="Google Shape;9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47012" y="2663175"/>
            <a:ext cx="1603876" cy="18790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9"/>
          <p:cNvSpPr txBox="1"/>
          <p:nvPr>
            <p:ph type="title"/>
          </p:nvPr>
        </p:nvSpPr>
        <p:spPr>
          <a:xfrm>
            <a:off x="5033325" y="119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l">
                <a:solidFill>
                  <a:schemeClr val="lt1"/>
                </a:solidFill>
              </a:rPr>
              <a:t>Sposoby optymalizacji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105" name="Google Shape;105;p19"/>
          <p:cNvSpPr txBox="1"/>
          <p:nvPr>
            <p:ph idx="1" type="body"/>
          </p:nvPr>
        </p:nvSpPr>
        <p:spPr>
          <a:xfrm>
            <a:off x="4572000" y="937825"/>
            <a:ext cx="3789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chemeClr val="lt1"/>
                </a:solidFill>
              </a:rPr>
              <a:t>Aby stworzyć wystarczająco dużą mapę i nie obciążyć sprzętu użytkownika zastosowaliśmy technologię NANITE.</a:t>
            </a:r>
            <a:br>
              <a:rPr lang="pl">
                <a:solidFill>
                  <a:schemeClr val="lt1"/>
                </a:solidFill>
              </a:rPr>
            </a:b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pl">
                <a:solidFill>
                  <a:schemeClr val="lt1"/>
                </a:solidFill>
              </a:rPr>
              <a:t>Dzięki temu można cieszyć się płynniejszą rozgrywką.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669125" y="-56425"/>
            <a:ext cx="10377251" cy="5514325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chemeClr val="lt1"/>
                </a:solidFill>
              </a:rPr>
              <a:t>Dziękujemy za uwagę!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12" name="Google Shape;112;p2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2100">
                <a:solidFill>
                  <a:schemeClr val="lt1"/>
                </a:solidFill>
              </a:rPr>
              <a:t>Mateusz Bernacki, Maciej Kopyciński, Miłosz Bugiel</a:t>
            </a:r>
            <a:endParaRPr sz="21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